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4726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4265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5425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76835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96170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4516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53516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04811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6212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5370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2320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2752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1167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3146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835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3073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4073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92CD0-B666-4F9D-B123-02677A0582A0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1AEDC-0D59-416C-955C-627CDC2941B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64618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  <p:sldLayoutId id="2147483890" r:id="rId12"/>
    <p:sldLayoutId id="2147483891" r:id="rId13"/>
    <p:sldLayoutId id="2147483892" r:id="rId14"/>
    <p:sldLayoutId id="2147483893" r:id="rId15"/>
    <p:sldLayoutId id="2147483894" r:id="rId16"/>
    <p:sldLayoutId id="21474838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B26321-F9B7-4154-9AE2-1215D44DFD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5400" dirty="0"/>
              <a:t>Разработка Telegram бота для автоматизации бизнес-процесса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3845BDB-435B-42AC-8C8F-C440986699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Проект выполнил:</a:t>
            </a:r>
            <a:br>
              <a:rPr lang="ru-RU" dirty="0"/>
            </a:br>
            <a:r>
              <a:rPr lang="ru-RU" dirty="0"/>
              <a:t>Студент РТУ «МИРЭА»</a:t>
            </a:r>
            <a:br>
              <a:rPr lang="ru-RU" dirty="0"/>
            </a:br>
            <a:r>
              <a:rPr lang="ru-RU" dirty="0"/>
              <a:t>ИКБО-30-23</a:t>
            </a:r>
            <a:br>
              <a:rPr lang="ru-RU" dirty="0"/>
            </a:br>
            <a:r>
              <a:rPr lang="ru-RU" dirty="0"/>
              <a:t>Павлов Никита Сергеевич</a:t>
            </a:r>
          </a:p>
        </p:txBody>
      </p:sp>
    </p:spTree>
    <p:extLst>
      <p:ext uri="{BB962C8B-B14F-4D97-AF65-F5344CB8AC3E}">
        <p14:creationId xmlns:p14="http://schemas.microsoft.com/office/powerpoint/2010/main" val="1970806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7A455E-B528-47E1-82BD-B58FA5492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20080"/>
            <a:ext cx="9905998" cy="1478570"/>
          </a:xfrm>
        </p:spPr>
        <p:txBody>
          <a:bodyPr/>
          <a:lstStyle/>
          <a:p>
            <a:r>
              <a:rPr lang="ru-RU" dirty="0"/>
              <a:t>Обработчики команд </a:t>
            </a:r>
            <a:r>
              <a:rPr lang="en-US" dirty="0"/>
              <a:t>help </a:t>
            </a:r>
            <a:r>
              <a:rPr lang="ru-RU" dirty="0"/>
              <a:t>и </a:t>
            </a:r>
            <a:r>
              <a:rPr lang="en-US" dirty="0"/>
              <a:t>website</a:t>
            </a:r>
            <a:endParaRPr lang="ru-RU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C2CB9EC-252D-4AD8-BD2B-6A9FD6BCC6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3784" y="1501935"/>
            <a:ext cx="5944430" cy="2400635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6868F9E-9973-46A8-A628-7416FE0CC5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416" y="4269362"/>
            <a:ext cx="4763165" cy="173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853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D2CFEF-9932-44A3-91C9-9937D650B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249241"/>
            <a:ext cx="9905998" cy="1478570"/>
          </a:xfrm>
        </p:spPr>
        <p:txBody>
          <a:bodyPr/>
          <a:lstStyle/>
          <a:p>
            <a:r>
              <a:rPr lang="ru-RU" dirty="0"/>
              <a:t>Реализация записи на услугу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50156EA-DAC9-4A7A-97AC-4B6367315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635" y="1516795"/>
            <a:ext cx="5944430" cy="1038370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1BF70CF-1E2B-408D-918D-2848BC4791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635" y="2686472"/>
            <a:ext cx="5944430" cy="3523954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A40AD7E-53BD-41A3-A299-A0DA919E8A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836" y="2105879"/>
            <a:ext cx="3425646" cy="352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972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A32505-B920-4986-BFD6-FE4E75AF1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20400"/>
            <a:ext cx="9905998" cy="1478570"/>
          </a:xfrm>
        </p:spPr>
        <p:txBody>
          <a:bodyPr/>
          <a:lstStyle/>
          <a:p>
            <a:r>
              <a:rPr lang="ru-RU" dirty="0"/>
              <a:t>Тестирование функции записи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72277225-E908-4A0C-B8CE-0DE8E0903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12" y="4333059"/>
            <a:ext cx="4810796" cy="1105054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04A3B92-CA71-4922-8BA3-D175EC3DD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448" y="1672593"/>
            <a:ext cx="4820323" cy="194337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580EB9A-28C8-48A3-8350-4D46A1AB4F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308" y="1982199"/>
            <a:ext cx="4772691" cy="132416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9C77736-A21F-44EA-8662-79355DC611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5834" y="4028216"/>
            <a:ext cx="4763165" cy="1714739"/>
          </a:xfrm>
          <a:prstGeom prst="rect">
            <a:avLst/>
          </a:prstGeom>
        </p:spPr>
      </p:pic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E23D999C-FE40-4457-A1E0-A752990B1A1C}"/>
              </a:ext>
            </a:extLst>
          </p:cNvPr>
          <p:cNvCxnSpPr>
            <a:stCxn id="7" idx="3"/>
            <a:endCxn id="9" idx="1"/>
          </p:cNvCxnSpPr>
          <p:nvPr/>
        </p:nvCxnSpPr>
        <p:spPr>
          <a:xfrm>
            <a:off x="5830771" y="2644279"/>
            <a:ext cx="44553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CF209491-14B2-47DA-9C2B-E9B6F36C117D}"/>
              </a:ext>
            </a:extLst>
          </p:cNvPr>
          <p:cNvCxnSpPr>
            <a:stCxn id="9" idx="2"/>
            <a:endCxn id="11" idx="0"/>
          </p:cNvCxnSpPr>
          <p:nvPr/>
        </p:nvCxnSpPr>
        <p:spPr>
          <a:xfrm>
            <a:off x="8662654" y="3306359"/>
            <a:ext cx="4763" cy="7218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A631EFAD-0BA5-4C54-84F1-CE0082F62044}"/>
              </a:ext>
            </a:extLst>
          </p:cNvPr>
          <p:cNvCxnSpPr>
            <a:stCxn id="11" idx="1"/>
            <a:endCxn id="5" idx="3"/>
          </p:cNvCxnSpPr>
          <p:nvPr/>
        </p:nvCxnSpPr>
        <p:spPr>
          <a:xfrm flipH="1">
            <a:off x="5826008" y="4885586"/>
            <a:ext cx="45982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7130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3CFDF6-06A9-463B-AB77-379DFCFB3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Обработчик текстовых команд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3D522E8-4C47-410E-B4D6-4CFFB4A76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359" y="2312377"/>
            <a:ext cx="7437922" cy="2610424"/>
          </a:xfrm>
        </p:spPr>
      </p:pic>
    </p:spTree>
    <p:extLst>
      <p:ext uri="{BB962C8B-B14F-4D97-AF65-F5344CB8AC3E}">
        <p14:creationId xmlns:p14="http://schemas.microsoft.com/office/powerpoint/2010/main" val="1646204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E6CD3B-27A9-41DF-AF29-B152EF44C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1485654-2C6A-4E0A-AEF4-C5F84C42A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ru-RU" dirty="0"/>
              <a:t>В ходе выполнения данной работы были изучены методы и инструменты разработки Telegram-ботов, информация, требуемую для решения поставленной задачи практики. Для реализации проекта была использована библиотека pyTelegramBotAPI языка программирования Python.</a:t>
            </a:r>
          </a:p>
          <a:p>
            <a:r>
              <a:rPr lang="ru-RU" dirty="0"/>
              <a:t>В ходе работы был автоматизирован бизнес-процесс, а именно реализована запись клиентов на услуги без участия оператора, благодаря разработке Telegram-бота. Проведено тестирование, которое показало успешную работу программы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153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92DC04-F2A0-46C1-9F78-D0B4D8AFA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же такое бот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CD00F08A-CBBC-49B1-8CA4-00E36BE168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114673"/>
            <a:ext cx="5857446" cy="35417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8DE8BD-115D-4E98-96E6-CD4D3983E97A}"/>
              </a:ext>
            </a:extLst>
          </p:cNvPr>
          <p:cNvSpPr txBox="1"/>
          <p:nvPr/>
        </p:nvSpPr>
        <p:spPr>
          <a:xfrm>
            <a:off x="7596554" y="2114673"/>
            <a:ext cx="307730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/>
              <a:t>Бот — виртуальный робот или искусственный интеллект, который функционирует на основе специальной программы, выполняющий автоматически и/или по заданному расписанию какие-либо действия через интерфейсы, предназначенные для людей.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93664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B99D828-973F-4129-8667-8B0759854DCF}"/>
              </a:ext>
            </a:extLst>
          </p:cNvPr>
          <p:cNvSpPr txBox="1"/>
          <p:nvPr/>
        </p:nvSpPr>
        <p:spPr>
          <a:xfrm>
            <a:off x="4659924" y="439615"/>
            <a:ext cx="25585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Типы ботов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2853E0-847A-4466-9763-1AC67BE40A91}"/>
              </a:ext>
            </a:extLst>
          </p:cNvPr>
          <p:cNvSpPr txBox="1"/>
          <p:nvPr/>
        </p:nvSpPr>
        <p:spPr>
          <a:xfrm>
            <a:off x="1723292" y="1485890"/>
            <a:ext cx="2936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Декларативные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EE99514-A560-4597-9724-55E140F11DD8}"/>
              </a:ext>
            </a:extLst>
          </p:cNvPr>
          <p:cNvSpPr txBox="1"/>
          <p:nvPr/>
        </p:nvSpPr>
        <p:spPr>
          <a:xfrm>
            <a:off x="7098323" y="1485889"/>
            <a:ext cx="29366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Предиктивные</a:t>
            </a: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B7822A7B-80F9-499E-9D7F-40179F8B82C3}"/>
              </a:ext>
            </a:extLst>
          </p:cNvPr>
          <p:cNvCxnSpPr>
            <a:endCxn id="8" idx="0"/>
          </p:cNvCxnSpPr>
          <p:nvPr/>
        </p:nvCxnSpPr>
        <p:spPr>
          <a:xfrm flipH="1">
            <a:off x="3191608" y="993531"/>
            <a:ext cx="1468316" cy="4923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7C7A0C78-D492-4CD7-A640-90BD245C54EC}"/>
              </a:ext>
            </a:extLst>
          </p:cNvPr>
          <p:cNvCxnSpPr>
            <a:endCxn id="9" idx="0"/>
          </p:cNvCxnSpPr>
          <p:nvPr/>
        </p:nvCxnSpPr>
        <p:spPr>
          <a:xfrm>
            <a:off x="7025054" y="993531"/>
            <a:ext cx="1541585" cy="4923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33A1F68-9387-4FC6-8032-EAD66943E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378" y="2118086"/>
            <a:ext cx="4589144" cy="3060959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ECEB670-41F5-4BC6-8DDC-6F608335C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783" y="2118086"/>
            <a:ext cx="3295649" cy="306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084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5802E8-0C1A-48C8-819E-8D9ECD4B3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Ограничения </a:t>
            </a:r>
            <a:r>
              <a:rPr lang="en-US" dirty="0"/>
              <a:t>Telegram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469A0A-4609-47B6-822C-7569365028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18664"/>
            <a:ext cx="9905999" cy="3541714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Имя бота должно составлять от 5 до 32 символов, окачиваясь на «</a:t>
            </a:r>
            <a:r>
              <a:rPr lang="ru-RU" sz="1800" dirty="0" err="1"/>
              <a:t>bot</a:t>
            </a:r>
            <a:r>
              <a:rPr lang="ru-RU" sz="1800" dirty="0"/>
              <a:t>» или «_</a:t>
            </a:r>
            <a:r>
              <a:rPr lang="ru-RU" sz="1800" dirty="0" err="1"/>
              <a:t>bot</a:t>
            </a:r>
            <a:r>
              <a:rPr lang="ru-RU" sz="1800" dirty="0"/>
              <a:t>»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Информация о боте ограничивается 120 символами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Описание бота ограничивается 512 символами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Длина одного сообщения до 4096 символов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Подпись к медиафайлам до 1024 символов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Изображений и видео в 1 сообщении до 10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Размер изображения до 1280 x 1280 пикселей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Длина имени файла до 60 символов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Бот может отправлять пользователю файлы до 50 МБ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Бот может получать от пользователя файлы размером до 20 МБ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Бот может содержать до 100 клавиатурных кнопок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ru-RU" sz="1800" dirty="0"/>
              <a:t>─	Бот может содержать до 10240 байт </a:t>
            </a:r>
            <a:r>
              <a:rPr lang="ru-RU" sz="1800" dirty="0" err="1"/>
              <a:t>inline</a:t>
            </a:r>
            <a:r>
              <a:rPr lang="ru-RU" sz="1800" dirty="0"/>
              <a:t> кнопок (Учитывается: текст сообщения, markdown разметка, теги. (1 символ ≈ 4 байтам))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ru-RU" sz="1800" dirty="0"/>
          </a:p>
        </p:txBody>
      </p:sp>
    </p:spTree>
    <p:extLst>
      <p:ext uri="{BB962C8B-B14F-4D97-AF65-F5344CB8AC3E}">
        <p14:creationId xmlns:p14="http://schemas.microsoft.com/office/powerpoint/2010/main" val="42108419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F5DDF0-BFF3-415F-BD66-3B3E3C4AE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Выбор языка программирования и необходимых библиотек</a:t>
            </a:r>
          </a:p>
        </p:txBody>
      </p:sp>
      <p:pic>
        <p:nvPicPr>
          <p:cNvPr id="8" name="Объект 7">
            <a:extLst>
              <a:ext uri="{FF2B5EF4-FFF2-40B4-BE49-F238E27FC236}">
                <a16:creationId xmlns:a16="http://schemas.microsoft.com/office/drawing/2014/main" id="{E537C871-DE44-495C-BAE6-B8D2AE6053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05699" y="2097088"/>
            <a:ext cx="3541712" cy="35417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F19F9E-F3C1-4775-9768-515F5699210F}"/>
              </a:ext>
            </a:extLst>
          </p:cNvPr>
          <p:cNvSpPr txBox="1"/>
          <p:nvPr/>
        </p:nvSpPr>
        <p:spPr>
          <a:xfrm>
            <a:off x="1307795" y="2159784"/>
            <a:ext cx="603152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/>
              <a:t>Основные функции библиотеки Telebot:</a:t>
            </a:r>
          </a:p>
          <a:p>
            <a:r>
              <a:rPr lang="ru-RU" sz="2400" dirty="0"/>
              <a:t>1.	Создание бота</a:t>
            </a:r>
          </a:p>
          <a:p>
            <a:r>
              <a:rPr lang="ru-RU" sz="2400" dirty="0"/>
              <a:t>2.	Отправка сообщений </a:t>
            </a:r>
          </a:p>
          <a:p>
            <a:r>
              <a:rPr lang="ru-RU" sz="2400" dirty="0"/>
              <a:t>3.	Получение сообщений </a:t>
            </a:r>
          </a:p>
          <a:p>
            <a:r>
              <a:rPr lang="ru-RU" sz="2400" dirty="0"/>
              <a:t>4.	Обработка команд</a:t>
            </a:r>
          </a:p>
          <a:p>
            <a:r>
              <a:rPr lang="ru-RU" sz="2400" dirty="0"/>
              <a:t>5.	Работа с файлами</a:t>
            </a:r>
          </a:p>
          <a:p>
            <a:r>
              <a:rPr lang="ru-RU" sz="2400" dirty="0"/>
              <a:t>6.	Управление чатами</a:t>
            </a:r>
          </a:p>
          <a:p>
            <a:r>
              <a:rPr lang="ru-RU" sz="2400" dirty="0"/>
              <a:t>7.	Работа с каналами</a:t>
            </a:r>
          </a:p>
          <a:p>
            <a:r>
              <a:rPr lang="ru-RU" sz="2400" dirty="0"/>
              <a:t>8.	Интеграция с другими сервисами</a:t>
            </a:r>
          </a:p>
        </p:txBody>
      </p:sp>
    </p:spTree>
    <p:extLst>
      <p:ext uri="{BB962C8B-B14F-4D97-AF65-F5344CB8AC3E}">
        <p14:creationId xmlns:p14="http://schemas.microsoft.com/office/powerpoint/2010/main" val="2014306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0D97E6-8FE8-4099-8A0B-D679580CE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4656"/>
            <a:ext cx="9905998" cy="1478570"/>
          </a:xfrm>
        </p:spPr>
        <p:txBody>
          <a:bodyPr/>
          <a:lstStyle/>
          <a:p>
            <a:r>
              <a:rPr lang="ru-RU" dirty="0"/>
              <a:t>Работа с </a:t>
            </a:r>
            <a:r>
              <a:rPr lang="en-US" dirty="0"/>
              <a:t>BotFather</a:t>
            </a:r>
            <a:endParaRPr lang="ru-RU" dirty="0"/>
          </a:p>
        </p:txBody>
      </p:sp>
      <p:pic>
        <p:nvPicPr>
          <p:cNvPr id="29" name="Объект 28">
            <a:extLst>
              <a:ext uri="{FF2B5EF4-FFF2-40B4-BE49-F238E27FC236}">
                <a16:creationId xmlns:a16="http://schemas.microsoft.com/office/drawing/2014/main" id="{FD1D2735-0BA4-4780-B004-9B2AC8A4F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258" y="1630205"/>
            <a:ext cx="4221742" cy="4204956"/>
          </a:xfrm>
        </p:spPr>
      </p:pic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2C04731A-675F-4191-AAB6-AFBA153516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957" y="1634323"/>
            <a:ext cx="4001934" cy="420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21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0D97E6-8FE8-4099-8A0B-D679580CE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4656"/>
            <a:ext cx="9905998" cy="1478570"/>
          </a:xfrm>
        </p:spPr>
        <p:txBody>
          <a:bodyPr/>
          <a:lstStyle/>
          <a:p>
            <a:r>
              <a:rPr lang="ru-RU" dirty="0"/>
              <a:t>Работа с </a:t>
            </a:r>
            <a:r>
              <a:rPr lang="en-US" dirty="0"/>
              <a:t>BotFather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C7DE9C10-2BAD-46F5-81A0-68582F72B4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24" y="1222131"/>
            <a:ext cx="6617941" cy="4814977"/>
          </a:xfr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9E6DD66-6E49-492A-99B3-C1E65DB5B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061" y="3182816"/>
            <a:ext cx="3310036" cy="285429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6BCFA3-86B3-492C-9328-44C77ED9A3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7061" y="1222131"/>
            <a:ext cx="3310036" cy="189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609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50C1A2-9470-4309-8A24-77C801E9B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Подготовка к проектированию функционала бота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E46D72C-AFCF-487D-8ACC-75F59DF56A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991" y="2097087"/>
            <a:ext cx="6719367" cy="2562835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99E0E88-A15A-4978-89D5-7797932957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991" y="4753327"/>
            <a:ext cx="2265731" cy="214326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1FEE4D2-B00B-4095-B59A-B17CEA74AE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4723" y="2100688"/>
            <a:ext cx="2559233" cy="255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73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8F3350-166D-4534-B09B-65F01582C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Начало функционирования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20FF96D-1580-41F1-B639-1CA04E4B91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436" y="2462886"/>
            <a:ext cx="5944430" cy="174331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2D0E363-0D9B-40B8-A038-63311A2DB3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4501" y="1863970"/>
            <a:ext cx="3498063" cy="350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03024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50</TotalTime>
  <Words>348</Words>
  <Application>Microsoft Office PowerPoint</Application>
  <PresentationFormat>Широкоэкранный</PresentationFormat>
  <Paragraphs>41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7" baseType="lpstr">
      <vt:lpstr>Arial</vt:lpstr>
      <vt:lpstr>Tw Cen MT</vt:lpstr>
      <vt:lpstr>Контур</vt:lpstr>
      <vt:lpstr>Разработка Telegram бота для автоматизации бизнес-процесса</vt:lpstr>
      <vt:lpstr>Что же такое бот</vt:lpstr>
      <vt:lpstr>Презентация PowerPoint</vt:lpstr>
      <vt:lpstr>Ограничения Telegram</vt:lpstr>
      <vt:lpstr>Выбор языка программирования и необходимых библиотек</vt:lpstr>
      <vt:lpstr>Работа с BotFather</vt:lpstr>
      <vt:lpstr>Работа с BotFather</vt:lpstr>
      <vt:lpstr>Подготовка к проектированию функционала бота</vt:lpstr>
      <vt:lpstr>Начало функционирования</vt:lpstr>
      <vt:lpstr>Обработчики команд help и website</vt:lpstr>
      <vt:lpstr>Реализация записи на услугу</vt:lpstr>
      <vt:lpstr>Тестирование функции записи</vt:lpstr>
      <vt:lpstr>Обработчик текстовых команд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Telegram бота для автоматизации бизнес-процесса</dc:title>
  <dc:creator>Nikita Pavlov</dc:creator>
  <cp:lastModifiedBy>Nikita Pavlov</cp:lastModifiedBy>
  <cp:revision>7</cp:revision>
  <dcterms:created xsi:type="dcterms:W3CDTF">2024-05-22T09:32:49Z</dcterms:created>
  <dcterms:modified xsi:type="dcterms:W3CDTF">2024-05-22T10:23:19Z</dcterms:modified>
</cp:coreProperties>
</file>

<file path=docProps/thumbnail.jpeg>
</file>